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46"/>
  </p:notesMasterIdLst>
  <p:sldIdLst>
    <p:sldId id="267" r:id="rId2"/>
    <p:sldId id="340" r:id="rId3"/>
    <p:sldId id="270" r:id="rId4"/>
    <p:sldId id="272" r:id="rId5"/>
    <p:sldId id="314" r:id="rId6"/>
    <p:sldId id="313" r:id="rId7"/>
    <p:sldId id="278" r:id="rId8"/>
    <p:sldId id="315" r:id="rId9"/>
    <p:sldId id="316" r:id="rId10"/>
    <p:sldId id="317" r:id="rId11"/>
    <p:sldId id="318" r:id="rId12"/>
    <p:sldId id="319" r:id="rId13"/>
    <p:sldId id="320" r:id="rId14"/>
    <p:sldId id="321" r:id="rId15"/>
    <p:sldId id="322" r:id="rId16"/>
    <p:sldId id="324" r:id="rId17"/>
    <p:sldId id="325" r:id="rId18"/>
    <p:sldId id="326" r:id="rId19"/>
    <p:sldId id="328" r:id="rId20"/>
    <p:sldId id="329" r:id="rId21"/>
    <p:sldId id="327" r:id="rId22"/>
    <p:sldId id="330" r:id="rId23"/>
    <p:sldId id="331" r:id="rId24"/>
    <p:sldId id="333" r:id="rId25"/>
    <p:sldId id="332" r:id="rId26"/>
    <p:sldId id="279" r:id="rId27"/>
    <p:sldId id="280" r:id="rId28"/>
    <p:sldId id="293" r:id="rId29"/>
    <p:sldId id="341" r:id="rId30"/>
    <p:sldId id="281" r:id="rId31"/>
    <p:sldId id="283" r:id="rId32"/>
    <p:sldId id="284" r:id="rId33"/>
    <p:sldId id="285" r:id="rId34"/>
    <p:sldId id="286" r:id="rId35"/>
    <p:sldId id="334" r:id="rId36"/>
    <p:sldId id="338" r:id="rId37"/>
    <p:sldId id="335" r:id="rId38"/>
    <p:sldId id="336" r:id="rId39"/>
    <p:sldId id="339" r:id="rId40"/>
    <p:sldId id="305" r:id="rId41"/>
    <p:sldId id="306" r:id="rId42"/>
    <p:sldId id="308" r:id="rId43"/>
    <p:sldId id="307" r:id="rId44"/>
    <p:sldId id="309" r:id="rId4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0" autoAdjust="0"/>
    <p:restoredTop sz="82948" autoAdjust="0"/>
  </p:normalViewPr>
  <p:slideViewPr>
    <p:cSldViewPr snapToGrid="0">
      <p:cViewPr varScale="1">
        <p:scale>
          <a:sx n="61" d="100"/>
          <a:sy n="61" d="100"/>
        </p:scale>
        <p:origin x="95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D8D894-02F3-4E5D-ACEA-08E4E3BCD53A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E1E58B-3771-4FA5-8FC6-AF954C890D2C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07548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1E58B-3771-4FA5-8FC6-AF954C890D2C}" type="slidenum">
              <a:rPr lang="en-IN" smtClean="0"/>
              <a:t>40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94577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1E58B-3771-4FA5-8FC6-AF954C890D2C}" type="slidenum">
              <a:rPr lang="en-IN" smtClean="0"/>
              <a:t>41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09690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1E58B-3771-4FA5-8FC6-AF954C890D2C}" type="slidenum">
              <a:rPr lang="en-IN" smtClean="0"/>
              <a:t>42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790608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1E58B-3771-4FA5-8FC6-AF954C890D2C}" type="slidenum">
              <a:rPr lang="en-IN" smtClean="0"/>
              <a:t>43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50861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FE1E58B-3771-4FA5-8FC6-AF954C890D2C}" type="slidenum">
              <a:rPr lang="en-IN" smtClean="0"/>
              <a:t>44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51695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04968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979242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81699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408515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039274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463767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0143700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3592659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298273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35888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39900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2669051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56386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88418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55143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416082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72983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845FE57D-0393-42BC-B7AE-1FBC8F5517FF}" type="datetimeFigureOut">
              <a:rPr lang="en-IN" smtClean="0"/>
              <a:t>20-12-2023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C658C608-B3C6-4525-B180-11057EA6362F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319357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3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959" y="1633944"/>
            <a:ext cx="9144000" cy="16655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7700" b="1" dirty="0">
              <a:ln w="13462">
                <a:solidFill>
                  <a:sysClr val="windowText" lastClr="000000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81912" y="2616000"/>
            <a:ext cx="5550584" cy="93550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/>
              <a:t>Affiliated to CISCE, New Delhi</a:t>
            </a:r>
          </a:p>
          <a:p>
            <a:pPr marL="0" indent="0" algn="ctr">
              <a:buNone/>
              <a:defRPr/>
            </a:pPr>
            <a:r>
              <a:rPr lang="en-US" b="1" dirty="0"/>
              <a:t>NURSERY – CLASS 12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 descr="Copy of logo multi cl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86" y="34914"/>
            <a:ext cx="1038732" cy="139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830" y="1497778"/>
            <a:ext cx="85940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MG School for Excellence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07548" y="3630640"/>
            <a:ext cx="5550584" cy="33158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 err="1"/>
              <a:t>Bilekahalli</a:t>
            </a:r>
            <a:r>
              <a:rPr lang="en-US" sz="2000" b="1" dirty="0"/>
              <a:t>, Bangalore - 560078</a:t>
            </a:r>
            <a:endParaRPr lang="en-US" b="1" dirty="0"/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701964" y="6006996"/>
            <a:ext cx="8442036" cy="868729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800" b="1" dirty="0">
                <a:latin typeface="Copperplate Gothic Bold" panose="020E0705020206020404" pitchFamily="34" charset="0"/>
              </a:rPr>
              <a:t>ANNUAL REPORT</a:t>
            </a:r>
            <a:endParaRPr lang="en-US" b="1" dirty="0">
              <a:latin typeface="Copperplate Gothic Bold" panose="020E07050202060204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8B6B8F5-BB84-42DB-220B-D543C97A8B2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3562" y="3962225"/>
            <a:ext cx="2316959" cy="2031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619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43682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Yoga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FE58159-FE53-C91D-5181-E6946140F5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483" y="1280764"/>
            <a:ext cx="6295032" cy="4622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768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43682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Teachers’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F36C76C-35B3-3F9C-9D49-2831EFB65AE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315"/>
          <a:stretch/>
        </p:blipFill>
        <p:spPr>
          <a:xfrm>
            <a:off x="834390" y="1693641"/>
            <a:ext cx="7708285" cy="4113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5983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43682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MG Blossom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E571923-3CC1-180D-774B-4D8DFF1CC2F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1" b="25345"/>
          <a:stretch/>
        </p:blipFill>
        <p:spPr>
          <a:xfrm>
            <a:off x="-14719" y="1437724"/>
            <a:ext cx="5172341" cy="432090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AAE3419-2CC2-B349-FC78-AD767AA82B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4532" y="1437724"/>
            <a:ext cx="4696633" cy="4320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3563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2019234" y="689162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MG Career Spectrum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5208ED6-884B-59FA-7186-28B04C87A8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495" y="1846250"/>
            <a:ext cx="4622174" cy="365505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89BF90-EE10-9C51-91B1-468DB0B4C3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46250"/>
            <a:ext cx="4731781" cy="3655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804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2019234" y="689162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Kannada </a:t>
            </a:r>
            <a:r>
              <a:rPr lang="en-US" sz="44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Rajyotsava</a:t>
            </a:r>
            <a:endParaRPr lang="en-US" sz="44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8C58A74-965F-5768-8A89-E4C315AED5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44163"/>
            <a:ext cx="8379586" cy="433721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AB1FFFE-CA10-3FFF-7BE6-B308456FBF3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r="33846"/>
          <a:stretch/>
        </p:blipFill>
        <p:spPr>
          <a:xfrm>
            <a:off x="6484561" y="1544163"/>
            <a:ext cx="2561716" cy="4435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833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Sports Meet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1F3322C-5273-44B9-5A85-B7304B37FFC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91218"/>
            <a:ext cx="4750173" cy="316678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E76B4F8-9D96-AEC8-D1BF-7758FEAA4DC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140" y="1467024"/>
            <a:ext cx="5146860" cy="343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92237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MG Echoes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9CE97D6-E78E-3B59-219E-D45DEAA14C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5097" y="1656573"/>
            <a:ext cx="5146862" cy="4750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892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Nexus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9CC4553-77A5-C438-36F1-B96FA13043C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93" y="2305884"/>
            <a:ext cx="4029480" cy="35164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B27B308-823C-F3F0-F0B1-12555968EEE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7473" y="2305884"/>
            <a:ext cx="5056527" cy="337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9449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Ethnic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9AD2A9-4489-64B8-2942-AB2220651C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700"/>
          <a:stretch/>
        </p:blipFill>
        <p:spPr>
          <a:xfrm>
            <a:off x="163291" y="2051843"/>
            <a:ext cx="8951164" cy="3616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34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533959" y="37477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Children’s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383054" y="355399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8DAAB2-44B9-29B2-B281-EC9472982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320" b="13104"/>
          <a:stretch/>
        </p:blipFill>
        <p:spPr>
          <a:xfrm>
            <a:off x="60511" y="1238092"/>
            <a:ext cx="6456515" cy="30289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E5005C-AA8B-F6F6-4A8F-F7F2C01426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7726" y="3671100"/>
            <a:ext cx="4905763" cy="3136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55315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959" y="1633944"/>
            <a:ext cx="9144000" cy="16655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7700" b="1" dirty="0">
              <a:ln w="13462">
                <a:solidFill>
                  <a:sysClr val="windowText" lastClr="000000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>
          <a:xfrm>
            <a:off x="1681912" y="2616000"/>
            <a:ext cx="5550584" cy="935501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/>
              <a:t>Affiliated to CISCE, New Delhi</a:t>
            </a:r>
          </a:p>
          <a:p>
            <a:pPr marL="0" indent="0" algn="ctr">
              <a:buNone/>
              <a:defRPr/>
            </a:pPr>
            <a:r>
              <a:rPr lang="en-US" b="1" dirty="0"/>
              <a:t>NURSERY – CLASS 12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 descr="Copy of logo multi cl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3486" y="34914"/>
            <a:ext cx="1038732" cy="13927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385830" y="1497778"/>
            <a:ext cx="8594020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otype Corsiva" panose="03010101010201010101" pitchFamily="66" charset="0"/>
              </a:rPr>
              <a:t>MG School for Excellence</a:t>
            </a:r>
            <a:endParaRPr lang="en-US" sz="72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otype Corsiva" panose="03010101010201010101" pitchFamily="66" charset="0"/>
            </a:endParaRPr>
          </a:p>
        </p:txBody>
      </p:sp>
      <p:sp>
        <p:nvSpPr>
          <p:cNvPr id="7" name="Subtitle 2"/>
          <p:cNvSpPr txBox="1">
            <a:spLocks/>
          </p:cNvSpPr>
          <p:nvPr/>
        </p:nvSpPr>
        <p:spPr>
          <a:xfrm>
            <a:off x="1907548" y="3630640"/>
            <a:ext cx="5550584" cy="33158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000" b="1" dirty="0" err="1"/>
              <a:t>Bilekahalli</a:t>
            </a:r>
            <a:r>
              <a:rPr lang="en-US" sz="2000" b="1" dirty="0"/>
              <a:t>, Bangalore - 560078</a:t>
            </a:r>
            <a:endParaRPr lang="en-US" b="1" dirty="0"/>
          </a:p>
        </p:txBody>
      </p:sp>
      <p:sp>
        <p:nvSpPr>
          <p:cNvPr id="2" name="Subtitle 2">
            <a:extLst>
              <a:ext uri="{FF2B5EF4-FFF2-40B4-BE49-F238E27FC236}">
                <a16:creationId xmlns:a16="http://schemas.microsoft.com/office/drawing/2014/main" id="{EE194408-7C4C-3BC6-9E62-7977DAC951E1}"/>
              </a:ext>
            </a:extLst>
          </p:cNvPr>
          <p:cNvSpPr txBox="1">
            <a:spLocks/>
          </p:cNvSpPr>
          <p:nvPr/>
        </p:nvSpPr>
        <p:spPr>
          <a:xfrm>
            <a:off x="262759" y="5061362"/>
            <a:ext cx="8565931" cy="855962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54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 Jubilee Celebration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34E40C1-BF9D-C313-B1F5-D9D78E5F3A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30" y="3112550"/>
            <a:ext cx="1734385" cy="152040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6A7EB04-E288-7B53-E7A3-BD49FF650C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465" y="3036231"/>
            <a:ext cx="1734385" cy="1520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7309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Carnival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6A8ECD-DCFA-3825-DDA2-5D8BE36079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491" y="1330423"/>
            <a:ext cx="4875161" cy="324365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E795A7-25AB-EFD7-886F-D78EF8020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944" r="5572" b="6015"/>
          <a:stretch/>
        </p:blipFill>
        <p:spPr>
          <a:xfrm>
            <a:off x="841986" y="1330423"/>
            <a:ext cx="2607183" cy="383754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6921732-91F1-841D-EB4E-1BB3746571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47106"/>
            <a:ext cx="4875161" cy="3243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3731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Helpers’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3F5014-259F-BB13-CFEF-E09FE8AEEC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06" y="1741394"/>
            <a:ext cx="6177537" cy="4553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5558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Nursery 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4AB08C3-2918-4B50-9B31-3D76084064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57" y="3222090"/>
            <a:ext cx="4551816" cy="32747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82E5E4-CAA7-088D-820F-FE9E6B78D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973" y="1411032"/>
            <a:ext cx="4551816" cy="3434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8093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Nursery 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41DF99E-DC4F-C399-C911-AC4D05E469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84" y="1938205"/>
            <a:ext cx="4551815" cy="33970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050FC38-DB8A-5198-CE9E-E04D2CA6DD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9" y="2512450"/>
            <a:ext cx="4551815" cy="440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1863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3" y="283441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Grand Mother’s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53414" y="539467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8617F5-B051-1069-08E6-35315E03FB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32237"/>
            <a:ext cx="5040000" cy="382576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EFA337A-309B-AB6C-7C89-EB6596D223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82" y="1430240"/>
            <a:ext cx="4381017" cy="223932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9F00494-868D-4F89-AA79-8CA8E61DD52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5" t="15186" r="17664" b="16240"/>
          <a:stretch/>
        </p:blipFill>
        <p:spPr>
          <a:xfrm>
            <a:off x="4571998" y="2174904"/>
            <a:ext cx="4572002" cy="439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903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7002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Times - NIE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443565" y="678096"/>
            <a:ext cx="7173172" cy="76679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4AC8489-F3D0-2887-00CF-1396ABD4AA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3002" y="1566295"/>
            <a:ext cx="4385687" cy="51978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D5899B-1970-4455-510E-77333271174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911"/>
          <a:stretch/>
        </p:blipFill>
        <p:spPr>
          <a:xfrm>
            <a:off x="242033" y="1544163"/>
            <a:ext cx="4200969" cy="53011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44101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2878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079288" y="1020417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Sports and Games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51A8CD8-6340-6A7C-7408-83F5312C31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58" b="-609"/>
          <a:stretch/>
        </p:blipFill>
        <p:spPr>
          <a:xfrm>
            <a:off x="32339" y="2501882"/>
            <a:ext cx="4772316" cy="319805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B7CE49C-B2B2-7EB4-0678-D2C00E17675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82085"/>
            <a:ext cx="4258081" cy="3198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823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2878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2148" y="1036914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KARATE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 descr="A picture containing outdoor, person, grass, sport&#10;&#10;Description automatically generated">
            <a:extLst>
              <a:ext uri="{FF2B5EF4-FFF2-40B4-BE49-F238E27FC236}">
                <a16:creationId xmlns:a16="http://schemas.microsoft.com/office/drawing/2014/main" id="{C2F237F4-0E87-4CA5-B6C2-D446DF4C521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04920"/>
            <a:ext cx="9144000" cy="527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2597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4" y="19297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2148" y="1036914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DANCE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3384F496-D66F-4997-ADE8-004793072D1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5" b="17439"/>
          <a:stretch/>
        </p:blipFill>
        <p:spPr>
          <a:xfrm>
            <a:off x="310776" y="2238181"/>
            <a:ext cx="8522448" cy="421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7128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4" y="19297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2148" y="1036914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Scouts and Guides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B17AEF-0102-1219-C0E5-AD4E24028E8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" y="1792014"/>
            <a:ext cx="7598979" cy="506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2222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-3959" y="1633944"/>
            <a:ext cx="9144000" cy="166554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endParaRPr lang="en-US" sz="7700" b="1" dirty="0">
              <a:ln w="13462">
                <a:solidFill>
                  <a:sysClr val="windowText" lastClr="000000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Monotype Corsiva" pitchFamily="66" charset="0"/>
            </a:endParaRP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413931" y="450609"/>
            <a:ext cx="5901269" cy="132036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rgbClr val="002060"/>
                </a:solidFill>
                <a:latin typeface="Book Antiqua" panose="02040602050305030304" pitchFamily="18" charset="0"/>
              </a:rPr>
              <a:t>Founder</a:t>
            </a:r>
          </a:p>
          <a:p>
            <a:pPr marL="0" indent="0" algn="ctr">
              <a:buNone/>
              <a:defRPr/>
            </a:pPr>
            <a:r>
              <a:rPr lang="en-US" sz="3000" b="1" dirty="0">
                <a:solidFill>
                  <a:srgbClr val="002060"/>
                </a:solidFill>
                <a:latin typeface="Book Antiqua" panose="02040602050305030304" pitchFamily="18" charset="0"/>
              </a:rPr>
              <a:t>Sri. </a:t>
            </a:r>
            <a:r>
              <a:rPr lang="en-US" sz="3000" b="1" dirty="0" err="1">
                <a:solidFill>
                  <a:srgbClr val="002060"/>
                </a:solidFill>
                <a:latin typeface="Book Antiqua" panose="02040602050305030304" pitchFamily="18" charset="0"/>
              </a:rPr>
              <a:t>M.Gopalakrishnan</a:t>
            </a:r>
            <a:endParaRPr lang="en-US" sz="3000" b="1" dirty="0">
              <a:solidFill>
                <a:srgbClr val="002060"/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 descr="A person sitting on a table&#10;&#10;Description automatically generated">
            <a:extLst>
              <a:ext uri="{FF2B5EF4-FFF2-40B4-BE49-F238E27FC236}">
                <a16:creationId xmlns:a16="http://schemas.microsoft.com/office/drawing/2014/main" id="{FA12D812-9A7C-4E98-A799-CAAC253E6AE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39" b="5608"/>
          <a:stretch/>
        </p:blipFill>
        <p:spPr>
          <a:xfrm>
            <a:off x="1683297" y="1633944"/>
            <a:ext cx="5631903" cy="5161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6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2878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2148" y="1036914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Morning Assembly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D324221-1AA3-FD34-9F39-5BFC254A5E1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8" b="21262"/>
          <a:stretch/>
        </p:blipFill>
        <p:spPr>
          <a:xfrm>
            <a:off x="437298" y="1713890"/>
            <a:ext cx="8472981" cy="4856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257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067858" y="491097"/>
            <a:ext cx="7173172" cy="76285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Inter –House Activities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010752-9198-E08E-7EA2-6C68F00D161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11212"/>
            <a:ext cx="3837598" cy="4235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EB215A-795A-1D6D-4497-60D2FD44B5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598" y="1293722"/>
            <a:ext cx="5516095" cy="4091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5094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85414" y="565926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Inter –House Sports and Games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9" name="Picture 8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AABE24B7-2C2C-4526-9FDF-24FFA5419FF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4" t="11831" r="16906"/>
          <a:stretch/>
        </p:blipFill>
        <p:spPr>
          <a:xfrm>
            <a:off x="600693" y="1704962"/>
            <a:ext cx="7942614" cy="505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8649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60362" y="350750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Aptitude Tests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B6F338C-FCB3-409C-9011-330D477CB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50" t="77693" r="33000"/>
          <a:stretch/>
        </p:blipFill>
        <p:spPr>
          <a:xfrm>
            <a:off x="102859" y="4517758"/>
            <a:ext cx="8938282" cy="2074957"/>
          </a:xfrm>
          <a:prstGeom prst="rect">
            <a:avLst/>
          </a:prstGeom>
        </p:spPr>
      </p:pic>
      <p:pic>
        <p:nvPicPr>
          <p:cNvPr id="5" name="Picture 4" descr="A picture containing drawing, food, plate&#10;&#10;Description automatically generated">
            <a:extLst>
              <a:ext uri="{FF2B5EF4-FFF2-40B4-BE49-F238E27FC236}">
                <a16:creationId xmlns:a16="http://schemas.microsoft.com/office/drawing/2014/main" id="{1BB3F22D-6A4F-4249-92F2-EE47C68AA0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3569" y="1302763"/>
            <a:ext cx="2391218" cy="239121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67B8EC-C39D-40FB-A9A1-41F81429715B}"/>
              </a:ext>
            </a:extLst>
          </p:cNvPr>
          <p:cNvSpPr txBox="1"/>
          <p:nvPr/>
        </p:nvSpPr>
        <p:spPr>
          <a:xfrm>
            <a:off x="3894616" y="3599821"/>
            <a:ext cx="106792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4800" b="1" dirty="0"/>
              <a:t>TSE</a:t>
            </a:r>
          </a:p>
        </p:txBody>
      </p:sp>
    </p:spTree>
    <p:extLst>
      <p:ext uri="{BB962C8B-B14F-4D97-AF65-F5344CB8AC3E}">
        <p14:creationId xmlns:p14="http://schemas.microsoft.com/office/powerpoint/2010/main" val="32335697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Field Trips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D34055-2813-C764-7F79-AFDDBF66F3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496" y="1061461"/>
            <a:ext cx="4437504" cy="356871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F53CF67-B2D9-FB7E-EFAC-0CB2CF4901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283" y="1471100"/>
            <a:ext cx="4987943" cy="4325439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035B2A9-4385-115B-D79A-CC5F658374A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8660" y="4508937"/>
            <a:ext cx="3798260" cy="225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610977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000" b="1" dirty="0"/>
              <a:t>KISA LITERARY FEST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A52CF-78D2-2D63-B972-90472A4A2E6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87" b="12491"/>
          <a:stretch/>
        </p:blipFill>
        <p:spPr>
          <a:xfrm>
            <a:off x="997940" y="1408671"/>
            <a:ext cx="7427065" cy="5224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7473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5400" b="1" dirty="0"/>
              <a:t>CISCE SPORTS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6FA5195-0B33-1F79-378E-67A22BB9AB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6121" y="1387365"/>
            <a:ext cx="3030704" cy="4808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914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5400" b="1" dirty="0"/>
              <a:t>CISCE SPORTS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85ED0E3-16E9-7D96-9AC3-852D6B976EB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690" y="1808072"/>
            <a:ext cx="7357565" cy="4046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7565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5400" b="1" dirty="0"/>
              <a:t>CISCE SPORTS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5294154-6AF4-03DF-C0E2-3B52506212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1261527"/>
            <a:ext cx="3540143" cy="25143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E423AF-9057-3E08-810F-8E21B81C6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860" y="1261527"/>
            <a:ext cx="5004950" cy="3214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41FBD0-162A-EBD9-DC6C-5FD5C6B012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717" y="3429000"/>
            <a:ext cx="3854878" cy="333884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D903B81-129F-DAB4-0CBE-7985FE5D37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3885" y="3366201"/>
            <a:ext cx="4427274" cy="3491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7319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97940" y="352984"/>
            <a:ext cx="7427066" cy="908543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5400" b="1" dirty="0"/>
              <a:t>CISCE SPORTS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B310D4-D194-AF78-9FB0-7EEC47BF49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9243" y="1355833"/>
            <a:ext cx="2805513" cy="480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4829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413931" y="450609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rgbClr val="002060"/>
                </a:solidFill>
                <a:latin typeface="Book Antiqua" panose="02040602050305030304" pitchFamily="18" charset="0"/>
              </a:rPr>
              <a:t>School Toppers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1068479D-7283-C452-7FE5-6880502F76A1}"/>
              </a:ext>
            </a:extLst>
          </p:cNvPr>
          <p:cNvSpPr txBox="1">
            <a:spLocks/>
          </p:cNvSpPr>
          <p:nvPr/>
        </p:nvSpPr>
        <p:spPr>
          <a:xfrm>
            <a:off x="242762" y="1535715"/>
            <a:ext cx="3503850" cy="5136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ICSE  - Class 10</a:t>
            </a:r>
            <a:endParaRPr lang="en-US" sz="1800" b="1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A6DC316D-FFFA-0F3C-8F94-4A7E79738223}"/>
              </a:ext>
            </a:extLst>
          </p:cNvPr>
          <p:cNvSpPr txBox="1">
            <a:spLocks/>
          </p:cNvSpPr>
          <p:nvPr/>
        </p:nvSpPr>
        <p:spPr>
          <a:xfrm>
            <a:off x="4716308" y="1535715"/>
            <a:ext cx="3503850" cy="51369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b="1" dirty="0">
                <a:solidFill>
                  <a:srgbClr val="002060"/>
                </a:solidFill>
                <a:latin typeface="Book Antiqua" panose="02040602050305030304" pitchFamily="18" charset="0"/>
              </a:rPr>
              <a:t>ISC  - Class 12</a:t>
            </a:r>
            <a:endParaRPr lang="en-US" sz="18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78D4BA-32EE-81FF-C7C2-D0840DAEE7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75" t="12789" r="29934" b="32525"/>
          <a:stretch/>
        </p:blipFill>
        <p:spPr>
          <a:xfrm>
            <a:off x="4476245" y="2046475"/>
            <a:ext cx="1680249" cy="231501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E51ED79-E26D-7BBE-6028-C7F0DF768F6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262"/>
          <a:stretch/>
        </p:blipFill>
        <p:spPr>
          <a:xfrm>
            <a:off x="6795959" y="2094767"/>
            <a:ext cx="1489481" cy="2266720"/>
          </a:xfrm>
          <a:prstGeom prst="rect">
            <a:avLst/>
          </a:prstGeom>
        </p:spPr>
      </p:pic>
      <p:sp>
        <p:nvSpPr>
          <p:cNvPr id="11" name="Subtitle 2">
            <a:extLst>
              <a:ext uri="{FF2B5EF4-FFF2-40B4-BE49-F238E27FC236}">
                <a16:creationId xmlns:a16="http://schemas.microsoft.com/office/drawing/2014/main" id="{832EBAB0-A99B-6D68-CD11-D084FF7C0C13}"/>
              </a:ext>
            </a:extLst>
          </p:cNvPr>
          <p:cNvSpPr txBox="1">
            <a:spLocks/>
          </p:cNvSpPr>
          <p:nvPr/>
        </p:nvSpPr>
        <p:spPr>
          <a:xfrm>
            <a:off x="4228089" y="4521334"/>
            <a:ext cx="2075608" cy="106217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Alvin Lil </a:t>
            </a:r>
            <a:r>
              <a:rPr lang="en-US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Shaji</a:t>
            </a:r>
            <a:endParaRPr lang="en-US" sz="1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060"/>
                </a:solidFill>
                <a:latin typeface="Book Antiqua" panose="02040602050305030304" pitchFamily="18" charset="0"/>
              </a:rPr>
              <a:t>Commerce Topper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96%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022E2DD-DBCA-5F76-8B9F-87F4DBEB8AF5}"/>
              </a:ext>
            </a:extLst>
          </p:cNvPr>
          <p:cNvSpPr txBox="1">
            <a:spLocks/>
          </p:cNvSpPr>
          <p:nvPr/>
        </p:nvSpPr>
        <p:spPr>
          <a:xfrm>
            <a:off x="6303697" y="4521334"/>
            <a:ext cx="2249584" cy="106217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Rithvik</a:t>
            </a:r>
            <a:r>
              <a:rPr lang="en-US" sz="1800" b="1" dirty="0">
                <a:solidFill>
                  <a:srgbClr val="FF0000"/>
                </a:solidFill>
                <a:latin typeface="Book Antiqua" panose="02040602050305030304" pitchFamily="18" charset="0"/>
              </a:rPr>
              <a:t> </a:t>
            </a:r>
            <a:r>
              <a:rPr lang="en-US" sz="1800" b="1" dirty="0" err="1">
                <a:solidFill>
                  <a:srgbClr val="FF0000"/>
                </a:solidFill>
                <a:latin typeface="Book Antiqua" panose="02040602050305030304" pitchFamily="18" charset="0"/>
              </a:rPr>
              <a:t>Gurukishan</a:t>
            </a:r>
            <a:endParaRPr lang="en-US" sz="1800" b="1" dirty="0">
              <a:solidFill>
                <a:srgbClr val="FF0000"/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r>
              <a:rPr lang="en-US" sz="1800" b="1" dirty="0">
                <a:solidFill>
                  <a:srgbClr val="002060"/>
                </a:solidFill>
                <a:latin typeface="Book Antiqua" panose="02040602050305030304" pitchFamily="18" charset="0"/>
              </a:rPr>
              <a:t>Science Topper</a:t>
            </a:r>
          </a:p>
          <a:p>
            <a:pPr marL="0" indent="0" algn="ctr">
              <a:buNone/>
              <a:defRPr/>
            </a:pPr>
            <a:r>
              <a:rPr lang="en-US" sz="2200" b="1" dirty="0">
                <a:solidFill>
                  <a:srgbClr val="002060"/>
                </a:solidFill>
                <a:latin typeface="Book Antiqua" panose="02040602050305030304" pitchFamily="18" charset="0"/>
              </a:rPr>
              <a:t>92%</a:t>
            </a: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38B935C3-68F3-98E5-5B80-2EB4D416CE73}"/>
              </a:ext>
            </a:extLst>
          </p:cNvPr>
          <p:cNvSpPr txBox="1">
            <a:spLocks/>
          </p:cNvSpPr>
          <p:nvPr/>
        </p:nvSpPr>
        <p:spPr>
          <a:xfrm>
            <a:off x="876637" y="4509780"/>
            <a:ext cx="2249583" cy="1062170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Book Antiqua" panose="02040602050305030304" pitchFamily="18" charset="0"/>
              </a:rPr>
              <a:t>Tata Pranay Nandan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rgbClr val="002060"/>
                </a:solidFill>
                <a:latin typeface="Book Antiqua" panose="02040602050305030304" pitchFamily="18" charset="0"/>
              </a:rPr>
              <a:t>98%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1033722-C5C4-F70D-4A79-EDC84E83D0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758" y="2475276"/>
            <a:ext cx="1552139" cy="190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8941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8491" y="237996"/>
            <a:ext cx="7427066" cy="1146535"/>
          </a:xfrm>
          <a:prstGeom prst="rect">
            <a:avLst/>
          </a:prstGeom>
        </p:spPr>
        <p:txBody>
          <a:bodyPr vert="horz" lIns="68580" tIns="34290" rIns="68580" bIns="3429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Mrs. Jean George</a:t>
            </a:r>
          </a:p>
          <a:p>
            <a:pPr marL="0" indent="0" algn="ctr">
              <a:buNone/>
              <a:defRPr/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Principal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FE41034-F139-4450-AB82-B57B0588CE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4053" y="1313524"/>
            <a:ext cx="4295523" cy="423095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:a16="http://schemas.microsoft.com/office/drawing/2014/main" id="{21F313ED-02E1-4797-A327-8EEE83EEA52A}"/>
              </a:ext>
            </a:extLst>
          </p:cNvPr>
          <p:cNvSpPr txBox="1">
            <a:spLocks/>
          </p:cNvSpPr>
          <p:nvPr/>
        </p:nvSpPr>
        <p:spPr>
          <a:xfrm>
            <a:off x="273270" y="5615483"/>
            <a:ext cx="8607971" cy="1146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President of Karnataka ICSE Schools Association (KISA)</a:t>
            </a:r>
          </a:p>
          <a:p>
            <a:pPr marL="0" indent="0" algn="ctr">
              <a:buNone/>
              <a:defRPr/>
            </a:pPr>
            <a:r>
              <a:rPr lang="en-US" sz="24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Convener Examination  - Zone C </a:t>
            </a:r>
            <a:endParaRPr lang="en-US" sz="1800" b="1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49932848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8491" y="606312"/>
            <a:ext cx="7427066" cy="1146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Teaching Staff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29E07-2430-E0E2-B3BC-A54331A257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94" y="1862743"/>
            <a:ext cx="8995011" cy="4388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494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974782" y="312022"/>
            <a:ext cx="7427066" cy="1146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Office Staff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8436D1E-0312-FDD7-56D4-8C3A85EA73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758147" y="1132728"/>
            <a:ext cx="7860335" cy="541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367038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ubtitle 2">
            <a:extLst>
              <a:ext uri="{FF2B5EF4-FFF2-40B4-BE49-F238E27FC236}">
                <a16:creationId xmlns:a16="http://schemas.microsoft.com/office/drawing/2014/main" id="{68ADC912-E7ED-4069-99A8-B1CE741D2418}"/>
              </a:ext>
            </a:extLst>
          </p:cNvPr>
          <p:cNvSpPr txBox="1">
            <a:spLocks/>
          </p:cNvSpPr>
          <p:nvPr/>
        </p:nvSpPr>
        <p:spPr>
          <a:xfrm>
            <a:off x="1108491" y="606312"/>
            <a:ext cx="7427066" cy="1146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39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Support Staff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4D61405-3536-7D2A-1FFD-A239096B82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96" y="1366343"/>
            <a:ext cx="3933677" cy="54180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1755C7-98E8-0DE6-8E87-2698BA5D25F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06"/>
          <a:stretch/>
        </p:blipFill>
        <p:spPr>
          <a:xfrm>
            <a:off x="4035973" y="2364829"/>
            <a:ext cx="4979096" cy="3126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89807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2">
            <a:extLst>
              <a:ext uri="{FF2B5EF4-FFF2-40B4-BE49-F238E27FC236}">
                <a16:creationId xmlns:a16="http://schemas.microsoft.com/office/drawing/2014/main" id="{9ED8CF44-0564-46BC-85D8-9616294553E8}"/>
              </a:ext>
            </a:extLst>
          </p:cNvPr>
          <p:cNvSpPr txBox="1">
            <a:spLocks/>
          </p:cNvSpPr>
          <p:nvPr/>
        </p:nvSpPr>
        <p:spPr>
          <a:xfrm>
            <a:off x="858467" y="2855732"/>
            <a:ext cx="7427066" cy="11465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latin typeface="Book Antiqua" panose="02040602050305030304" pitchFamily="18" charset="0"/>
              </a:rPr>
              <a:t>THANK YOU</a:t>
            </a:r>
            <a:endParaRPr lang="en-US" sz="4400" b="1" dirty="0">
              <a:solidFill>
                <a:schemeClr val="accent5">
                  <a:lumMod val="75000"/>
                </a:schemeClr>
              </a:solidFill>
              <a:latin typeface="Book Antiqua" panose="02040602050305030304" pitchFamily="18" charset="0"/>
            </a:endParaRPr>
          </a:p>
          <a:p>
            <a:pPr marL="0" indent="0" algn="ctr">
              <a:buNone/>
              <a:defRPr/>
            </a:pP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697324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287828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World No Tobacco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003012B-62E2-E420-882A-923AD11E203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1102" y="1250219"/>
            <a:ext cx="4423585" cy="435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825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136438" y="781442"/>
            <a:ext cx="7173172" cy="9017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700" b="1" dirty="0">
                <a:solidFill>
                  <a:srgbClr val="002060"/>
                </a:solidFill>
                <a:latin typeface="Book Antiqua" panose="02040602050305030304" pitchFamily="18" charset="0"/>
              </a:rPr>
              <a:t>World Environment 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C4E1360-15C1-4CAF-6616-AA27F54096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5" y="1720119"/>
            <a:ext cx="4078539" cy="412323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86E1B5-F1EB-0A50-7C29-ADA242F03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0436" y="1720119"/>
            <a:ext cx="5321409" cy="3966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44395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457761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Investiture Ceremony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378275-B78F-893E-2DC8-6EB7596FFF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551" y="1192293"/>
            <a:ext cx="5591597" cy="372773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C83C2F7-F61F-E361-4580-4591B2DE6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4729" y="3801841"/>
            <a:ext cx="6509745" cy="43398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FD7BB7D-2C6F-D703-2EEF-08750AFF91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7612" y="1664438"/>
            <a:ext cx="2533072" cy="1887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233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4" y="420942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Founder’s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628C6D-38ED-4985-FD9E-7C5BD462E11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8" r="11062"/>
          <a:stretch/>
        </p:blipFill>
        <p:spPr>
          <a:xfrm>
            <a:off x="2991934" y="1177184"/>
            <a:ext cx="3160128" cy="282714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98BC27-86DB-0A7A-636A-7869B388A8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78"/>
          <a:stretch/>
        </p:blipFill>
        <p:spPr>
          <a:xfrm>
            <a:off x="213946" y="3429000"/>
            <a:ext cx="8288195" cy="343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810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btitle 2">
            <a:extLst>
              <a:ext uri="{FF2B5EF4-FFF2-40B4-BE49-F238E27FC236}">
                <a16:creationId xmlns:a16="http://schemas.microsoft.com/office/drawing/2014/main" id="{C42CD015-6AA4-4548-BBD7-4E9E8CE0A3F0}"/>
              </a:ext>
            </a:extLst>
          </p:cNvPr>
          <p:cNvSpPr txBox="1">
            <a:spLocks/>
          </p:cNvSpPr>
          <p:nvPr/>
        </p:nvSpPr>
        <p:spPr>
          <a:xfrm>
            <a:off x="1621365" y="689162"/>
            <a:ext cx="5901269" cy="843935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r>
              <a:rPr lang="en-US" sz="4400" b="1" dirty="0">
                <a:solidFill>
                  <a:srgbClr val="002060"/>
                </a:solidFill>
                <a:latin typeface="Book Antiqua" panose="02040602050305030304" pitchFamily="18" charset="0"/>
              </a:rPr>
              <a:t>Independence Day</a:t>
            </a:r>
          </a:p>
          <a:p>
            <a:pPr marL="0" indent="0" algn="ctr">
              <a:buNone/>
              <a:defRPr/>
            </a:pPr>
            <a:endParaRPr lang="en-US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D972B4-3F67-46B9-81FA-58EB082AE207}"/>
              </a:ext>
            </a:extLst>
          </p:cNvPr>
          <p:cNvSpPr txBox="1">
            <a:spLocks/>
          </p:cNvSpPr>
          <p:nvPr/>
        </p:nvSpPr>
        <p:spPr>
          <a:xfrm>
            <a:off x="1136438" y="963074"/>
            <a:ext cx="7173172" cy="1140046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  <a:defRPr/>
            </a:pPr>
            <a:endParaRPr lang="en-US" b="1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C60AF3-FEF4-4024-94D5-6CEF056B9D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665"/>
          <a:stretch/>
        </p:blipFill>
        <p:spPr>
          <a:xfrm>
            <a:off x="133816" y="1576538"/>
            <a:ext cx="6866458" cy="35354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F61CB41-9B9C-3916-670A-045D6FF0B3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6625" y="1576537"/>
            <a:ext cx="3666443" cy="353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068441"/>
      </p:ext>
    </p:extLst>
  </p:cSld>
  <p:clrMapOvr>
    <a:masterClrMapping/>
  </p:clrMapOvr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10893</TotalTime>
  <Words>198</Words>
  <Application>Microsoft Office PowerPoint</Application>
  <PresentationFormat>On-screen Show (4:3)</PresentationFormat>
  <Paragraphs>77</Paragraphs>
  <Slides>44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2" baseType="lpstr">
      <vt:lpstr>Arial</vt:lpstr>
      <vt:lpstr>Book Antiqua</vt:lpstr>
      <vt:lpstr>Calibri</vt:lpstr>
      <vt:lpstr>Copperplate Gothic Bold</vt:lpstr>
      <vt:lpstr>Monotype Corsiva</vt:lpstr>
      <vt:lpstr>Times New Roman</vt:lpstr>
      <vt:lpstr>Tw Cen MT</vt:lpstr>
      <vt:lpstr>Droplet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VIDYA</dc:creator>
  <cp:lastModifiedBy>Vidya G</cp:lastModifiedBy>
  <cp:revision>62</cp:revision>
  <dcterms:created xsi:type="dcterms:W3CDTF">2014-01-11T01:33:36Z</dcterms:created>
  <dcterms:modified xsi:type="dcterms:W3CDTF">2023-12-21T07:23:50Z</dcterms:modified>
</cp:coreProperties>
</file>